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1"/>
  </p:sldMasterIdLst>
  <p:sldIdLst>
    <p:sldId id="258" r:id="rId2"/>
    <p:sldId id="259" r:id="rId3"/>
    <p:sldId id="260" r:id="rId4"/>
    <p:sldId id="262" r:id="rId5"/>
    <p:sldId id="264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3"/>
    <p:restoredTop sz="94757"/>
  </p:normalViewPr>
  <p:slideViewPr>
    <p:cSldViewPr snapToGrid="0">
      <p:cViewPr varScale="1">
        <p:scale>
          <a:sx n="100" d="100"/>
          <a:sy n="100" d="100"/>
        </p:scale>
        <p:origin x="124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7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0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64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92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48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3/10/25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7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3/10/25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0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3/10/25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29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3/10/25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4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3/10/25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2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3/10/25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10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66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61" r:id="rId6"/>
    <p:sldLayoutId id="2147483756" r:id="rId7"/>
    <p:sldLayoutId id="2147483757" r:id="rId8"/>
    <p:sldLayoutId id="2147483758" r:id="rId9"/>
    <p:sldLayoutId id="2147483760" r:id="rId10"/>
    <p:sldLayoutId id="21474837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3F011C-4F25-AF28-96B4-BD0227BFDA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1845" y="3915785"/>
            <a:ext cx="9027717" cy="858914"/>
          </a:xfrm>
        </p:spPr>
        <p:txBody>
          <a:bodyPr>
            <a:noAutofit/>
          </a:bodyPr>
          <a:lstStyle/>
          <a:p>
            <a:r>
              <a:rPr lang="es-MX" sz="4800" dirty="0">
                <a:latin typeface="Times"/>
              </a:rPr>
              <a:t>I</a:t>
            </a:r>
            <a:r>
              <a:rPr lang="es-MX" sz="4800" dirty="0">
                <a:effectLst/>
                <a:latin typeface="Times"/>
              </a:rPr>
              <a:t>nteligencias multiples </a:t>
            </a:r>
            <a:br>
              <a:rPr lang="es-MX" sz="4800" dirty="0">
                <a:effectLst/>
                <a:latin typeface="Times"/>
              </a:rPr>
            </a:br>
            <a:r>
              <a:rPr lang="es-MX" sz="4800" dirty="0">
                <a:effectLst/>
                <a:latin typeface="Times"/>
              </a:rPr>
              <a:t>del equipo</a:t>
            </a:r>
            <a:endParaRPr lang="es-MX" sz="4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4AD98F-85DB-67C4-0388-BE17AEB60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730" y="5204942"/>
            <a:ext cx="4694412" cy="1414091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s-MX" b="0" i="0" dirty="0">
                <a:solidFill>
                  <a:srgbClr val="000000"/>
                </a:solidFill>
                <a:effectLst/>
                <a:latin typeface="YAFdtQi73Xs 0"/>
              </a:rPr>
              <a:t>Brito Garcia Andy Mauricio (lider)</a:t>
            </a:r>
            <a:endParaRPr lang="es-MX" dirty="0">
              <a:solidFill>
                <a:srgbClr val="000000"/>
              </a:solidFill>
              <a:effectLst/>
              <a:latin typeface="YAFdtQi73Xs 0"/>
            </a:endParaRPr>
          </a:p>
          <a:p>
            <a:pPr algn="l"/>
            <a:r>
              <a:rPr lang="es-MX" b="0" i="0" dirty="0">
                <a:solidFill>
                  <a:srgbClr val="000000"/>
                </a:solidFill>
                <a:effectLst/>
                <a:latin typeface="YAFdtQi73Xs 0"/>
              </a:rPr>
              <a:t>Santos Cabello Joel de Jesus (secretario)</a:t>
            </a:r>
          </a:p>
          <a:p>
            <a:pPr algn="l"/>
            <a:r>
              <a:rPr lang="es-MX" b="0" i="0" dirty="0">
                <a:solidFill>
                  <a:srgbClr val="000000"/>
                </a:solidFill>
                <a:effectLst/>
                <a:latin typeface="YAFdtQi73Xs 0"/>
              </a:rPr>
              <a:t>Dupeyron Estrada Ingrid (tecnologa)</a:t>
            </a:r>
            <a:endParaRPr lang="es-MX" dirty="0">
              <a:solidFill>
                <a:srgbClr val="000000"/>
              </a:solidFill>
              <a:latin typeface="YAFdtQi73Xs 0"/>
            </a:endParaRPr>
          </a:p>
          <a:p>
            <a:pPr algn="l"/>
            <a:r>
              <a:rPr lang="es-MX" b="0" i="0" dirty="0">
                <a:solidFill>
                  <a:srgbClr val="000000"/>
                </a:solidFill>
                <a:effectLst/>
                <a:latin typeface="YAFdtQi73Xs 0"/>
              </a:rPr>
              <a:t>Rodriguez Carpio Miguel Eduardo (investigador)</a:t>
            </a:r>
            <a:endParaRPr lang="es-MX" dirty="0">
              <a:solidFill>
                <a:srgbClr val="000000"/>
              </a:solidFill>
              <a:effectLst/>
              <a:latin typeface="YAFdtQi73Xs 0"/>
            </a:endParaRPr>
          </a:p>
          <a:p>
            <a:pPr algn="l"/>
            <a:endParaRPr lang="es-MX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36025D7-62BC-6734-F852-C9E68AC85886}"/>
              </a:ext>
            </a:extLst>
          </p:cNvPr>
          <p:cNvSpPr txBox="1"/>
          <p:nvPr/>
        </p:nvSpPr>
        <p:spPr>
          <a:xfrm>
            <a:off x="7844884" y="5911988"/>
            <a:ext cx="60997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Mtra. Deyanira Javier Camacho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409BEEE-A073-4423-F7C9-F12ECAF20327}"/>
              </a:ext>
            </a:extLst>
          </p:cNvPr>
          <p:cNvSpPr txBox="1"/>
          <p:nvPr/>
        </p:nvSpPr>
        <p:spPr>
          <a:xfrm>
            <a:off x="1473945" y="2533908"/>
            <a:ext cx="9952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DACEA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D1F56D3-4859-18DC-49C9-4F080338FBA3}"/>
              </a:ext>
            </a:extLst>
          </p:cNvPr>
          <p:cNvSpPr txBox="1"/>
          <p:nvPr/>
        </p:nvSpPr>
        <p:spPr>
          <a:xfrm>
            <a:off x="5414382" y="2533908"/>
            <a:ext cx="13632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CLM 2025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F43B957-F981-01B8-A6D9-18865EBD4C65}"/>
              </a:ext>
            </a:extLst>
          </p:cNvPr>
          <p:cNvSpPr txBox="1"/>
          <p:nvPr/>
        </p:nvSpPr>
        <p:spPr>
          <a:xfrm>
            <a:off x="8963132" y="2534824"/>
            <a:ext cx="1519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10-03-2025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518A716E-540C-22AF-E78B-BCCDDFCE1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4008" y="139058"/>
            <a:ext cx="4323392" cy="190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882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83D963F-3B89-0F37-F4DF-9710EC8D9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727" y="0"/>
            <a:ext cx="59805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028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E8DC6FCD-811B-436E-9FEE-FC957486C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987AAD16-5367-5574-42A2-8538627427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2" b="15061"/>
          <a:stretch/>
        </p:blipFill>
        <p:spPr>
          <a:xfrm>
            <a:off x="198739" y="171717"/>
            <a:ext cx="5804105" cy="316742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56C1E982-AC6E-CB06-C9F5-600FF58F7CD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" b="19366"/>
          <a:stretch/>
        </p:blipFill>
        <p:spPr>
          <a:xfrm>
            <a:off x="6195373" y="171717"/>
            <a:ext cx="5797883" cy="3167426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D87F0029-BCAF-075B-E03D-A8AA9EA693A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-2" b="22155"/>
          <a:stretch/>
        </p:blipFill>
        <p:spPr>
          <a:xfrm>
            <a:off x="198739" y="3510858"/>
            <a:ext cx="5804105" cy="2789948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C727889-62C3-2CB3-9745-8ABC5C1037F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2" b="14073"/>
          <a:stretch/>
        </p:blipFill>
        <p:spPr>
          <a:xfrm>
            <a:off x="6195372" y="3510858"/>
            <a:ext cx="5797883" cy="2789948"/>
          </a:xfrm>
          <a:prstGeom prst="rect">
            <a:avLst/>
          </a:prstGeom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EF443E2B-0327-2C0C-8A96-8B99A37355E6}"/>
              </a:ext>
            </a:extLst>
          </p:cNvPr>
          <p:cNvSpPr txBox="1">
            <a:spLocks/>
          </p:cNvSpPr>
          <p:nvPr/>
        </p:nvSpPr>
        <p:spPr>
          <a:xfrm>
            <a:off x="6707471" y="125361"/>
            <a:ext cx="5181600" cy="66072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C912D315-2ABA-041D-7819-C2F6ABF197C7}"/>
              </a:ext>
            </a:extLst>
          </p:cNvPr>
          <p:cNvSpPr txBox="1">
            <a:spLocks/>
          </p:cNvSpPr>
          <p:nvPr/>
        </p:nvSpPr>
        <p:spPr>
          <a:xfrm>
            <a:off x="302929" y="125361"/>
            <a:ext cx="5793069" cy="66072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43339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688B59-E182-639D-39D3-A6EDF5330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751840"/>
            <a:ext cx="10653578" cy="704427"/>
          </a:xfrm>
        </p:spPr>
        <p:txBody>
          <a:bodyPr/>
          <a:lstStyle/>
          <a:p>
            <a:pPr algn="ctr">
              <a:spcAft>
                <a:spcPts val="900"/>
              </a:spcAft>
            </a:pPr>
            <a:r>
              <a:rPr lang="es-MX" dirty="0">
                <a:effectLst/>
                <a:latin typeface="Times"/>
              </a:rPr>
              <a:t>Que tenemos que mejorar como equipo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5C4A41-329F-608E-DBD2-6542BB0C1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 pesar de la exposición que realizamos, al finalizar nos dimos cuenta de que hay muchas áreas por mejorar. Esto nos generó cierta frustración al desarrollar el proyecto; sin embargo, también reconocemos nuestras oportunidades de crecimiento. Nos sentimos motivados para mejorar en la próxima exposición, proyecto o tarea.</a:t>
            </a:r>
          </a:p>
        </p:txBody>
      </p:sp>
    </p:spTree>
    <p:extLst>
      <p:ext uri="{BB962C8B-B14F-4D97-AF65-F5344CB8AC3E}">
        <p14:creationId xmlns:p14="http://schemas.microsoft.com/office/powerpoint/2010/main" val="103981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CA76A-825A-3BE2-0047-4D1804093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E72B6-7C8F-9A78-EE9C-EC629243A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751840"/>
            <a:ext cx="10653578" cy="704427"/>
          </a:xfrm>
        </p:spPr>
        <p:txBody>
          <a:bodyPr/>
          <a:lstStyle/>
          <a:p>
            <a:pPr algn="ctr">
              <a:spcAft>
                <a:spcPts val="900"/>
              </a:spcAft>
            </a:pPr>
            <a:r>
              <a:rPr lang="es-MX" dirty="0">
                <a:latin typeface="Times"/>
              </a:rPr>
              <a:t>C</a:t>
            </a:r>
            <a:r>
              <a:rPr lang="es-MX" dirty="0">
                <a:effectLst/>
                <a:latin typeface="Times"/>
              </a:rPr>
              <a:t>omo nos sentimos al finalizar este trabajo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5F98AF-2C81-6C24-E3F4-23B31ED9C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Al concluir la exposición, notamos que el equipo aún necesita mejorar en varios aspectos de la comunicación. </a:t>
            </a:r>
            <a:r>
              <a:rPr lang="es-MX"/>
              <a:t>La colaboración entre nosotros no fue la más efectiva y la distribución de responsabilidades pudo haber sido más clara.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37308896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149</Words>
  <Application>Microsoft Macintosh PowerPoint</Application>
  <PresentationFormat>Panorámica</PresentationFormat>
  <Paragraphs>13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Neue Haas Grotesk Text Pro</vt:lpstr>
      <vt:lpstr>Times</vt:lpstr>
      <vt:lpstr>YAFdtQi73Xs 0</vt:lpstr>
      <vt:lpstr>VanillaVTI</vt:lpstr>
      <vt:lpstr>Inteligencias multiples  del equipo</vt:lpstr>
      <vt:lpstr>Presentación de PowerPoint</vt:lpstr>
      <vt:lpstr>Presentación de PowerPoint</vt:lpstr>
      <vt:lpstr>Que tenemos que mejorar como equipo</vt:lpstr>
      <vt:lpstr>Como nos sentimos al finalizar este trabajo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Ingrid Dupeyron</dc:creator>
  <cp:lastModifiedBy>Ingrid Dupeyron</cp:lastModifiedBy>
  <cp:revision>3</cp:revision>
  <dcterms:created xsi:type="dcterms:W3CDTF">2025-03-10T23:27:54Z</dcterms:created>
  <dcterms:modified xsi:type="dcterms:W3CDTF">2025-03-11T02:17:10Z</dcterms:modified>
</cp:coreProperties>
</file>